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3" r:id="rId11"/>
    <p:sldId id="262" r:id="rId12"/>
  </p:sldIdLst>
  <p:sldSz cx="45720000" cy="32040513"/>
  <p:notesSz cx="9866313" cy="6735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36">
          <p15:clr>
            <a:srgbClr val="A4A3A4"/>
          </p15:clr>
        </p15:guide>
        <p15:guide id="2" pos="1440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TWliWLysdWvlR9o39SIklI3kL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2A630-C7F5-6B54-424E-9A241008AAF4}" v="381" dt="2024-11-15T02:51:34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469" y="106"/>
      </p:cViewPr>
      <p:guideLst>
        <p:guide orient="horz" pos="7336"/>
        <p:guide pos="1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275402" cy="33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8628" y="0"/>
            <a:ext cx="4275402" cy="33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50" cy="265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397807"/>
            <a:ext cx="4275402" cy="3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402" cy="33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9d6ba540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e9d6ba5402_0_86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99" name="Google Shape;99;g2e9d6ba5402_0_86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d6ba54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9d6ba5402_0_57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75" name="Google Shape;175;g2e9d6ba5402_0_57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71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9d6ba540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300" cy="227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e9d6ba5402_0_71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89" name="Google Shape;189;g2e9d6ba5402_0_71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9d6ba540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300" cy="227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e9d6ba5402_0_106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11" name="Google Shape;111;g2e9d6ba5402_0_106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9d6ba540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300" cy="227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e9d6ba5402_0_134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31" name="Google Shape;131;g2e9d6ba5402_0_134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9d6ba54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300" cy="227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e9d6ba5402_0_8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46" name="Google Shape;146;g2e9d6ba5402_0_8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9d6ba54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300" cy="227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e9d6ba5402_0_24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61" name="Google Shape;161;g2e9d6ba5402_0_24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d6ba54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9d6ba5402_0_57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75" name="Google Shape;175;g2e9d6ba5402_0_57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d6ba54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9d6ba5402_0_57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75" name="Google Shape;175;g2e9d6ba5402_0_57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629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d6ba54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9d6ba5402_0_57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75" name="Google Shape;175;g2e9d6ba5402_0_57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5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9d6ba54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41375"/>
            <a:ext cx="3243263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e9d6ba5402_0_57:notes"/>
          <p:cNvSpPr txBox="1">
            <a:spLocks noGrp="1"/>
          </p:cNvSpPr>
          <p:nvPr>
            <p:ph type="body" idx="1"/>
          </p:nvPr>
        </p:nvSpPr>
        <p:spPr>
          <a:xfrm>
            <a:off x="986633" y="3241586"/>
            <a:ext cx="78930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 sz="1000"/>
              <a:t>DVD販売</a:t>
            </a:r>
            <a:endParaRPr sz="1000"/>
          </a:p>
        </p:txBody>
      </p:sp>
      <p:sp>
        <p:nvSpPr>
          <p:cNvPr id="175" name="Google Shape;175;g2e9d6ba5402_0_57:notes"/>
          <p:cNvSpPr txBox="1">
            <a:spLocks noGrp="1"/>
          </p:cNvSpPr>
          <p:nvPr>
            <p:ph type="sldNum" idx="12"/>
          </p:nvPr>
        </p:nvSpPr>
        <p:spPr>
          <a:xfrm>
            <a:off x="5588628" y="6397807"/>
            <a:ext cx="42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40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2695308" y="-1022741"/>
            <a:ext cx="20329411" cy="39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24072980" y="10354936"/>
            <a:ext cx="27152853" cy="985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4004527" y="844593"/>
            <a:ext cx="27152853" cy="28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715000" y="5243669"/>
            <a:ext cx="34290000" cy="111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36"/>
              <a:buFont typeface="Arial"/>
              <a:buNone/>
              <a:defRPr sz="1343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715000" y="16828689"/>
            <a:ext cx="34290000" cy="773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5376"/>
              <a:buNone/>
              <a:defRPr sz="5376"/>
            </a:lvl1pPr>
            <a:lvl2pPr lvl="1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lvl="2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None/>
              <a:defRPr sz="4030"/>
            </a:lvl3pPr>
            <a:lvl4pPr lvl="3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4pPr>
            <a:lvl5pPr lvl="4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5pPr>
            <a:lvl6pPr lvl="5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6pPr>
            <a:lvl7pPr lvl="6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7pPr>
            <a:lvl8pPr lvl="7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8pPr>
            <a:lvl9pPr lvl="8" algn="ctr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43263" y="8529304"/>
            <a:ext cx="39433500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21283" y="7987882"/>
            <a:ext cx="39433500" cy="1332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36"/>
              <a:buFont typeface="Arial"/>
              <a:buNone/>
              <a:defRPr sz="1343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21283" y="21441936"/>
            <a:ext cx="39433500" cy="700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rgbClr val="888888"/>
              </a:buClr>
              <a:buSzPts val="5376"/>
              <a:buNone/>
              <a:defRPr sz="537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4480"/>
              <a:buNone/>
              <a:defRPr sz="448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4030"/>
              <a:buNone/>
              <a:defRPr sz="40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rgbClr val="888888"/>
              </a:buClr>
              <a:buSzPts val="3584"/>
              <a:buNone/>
              <a:defRPr sz="358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143254" y="8529304"/>
            <a:ext cx="19365053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23211703" y="8529304"/>
            <a:ext cx="19365060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5058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50573" y="7854384"/>
            <a:ext cx="19343080" cy="384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5376"/>
              <a:buNone/>
              <a:defRPr sz="5376" b="1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 b="1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None/>
              <a:defRPr sz="4030" b="1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150573" y="11703690"/>
            <a:ext cx="19343080" cy="172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23145763" y="7854384"/>
            <a:ext cx="19438327" cy="384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5376"/>
              <a:buNone/>
              <a:defRPr sz="5376" b="1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 b="1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None/>
              <a:defRPr sz="4030" b="1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23145763" y="11703690"/>
            <a:ext cx="19438327" cy="172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50590" y="2136034"/>
            <a:ext cx="14741767" cy="747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64"/>
              <a:buFont typeface="Arial"/>
              <a:buNone/>
              <a:defRPr sz="71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9438326" y="4613247"/>
            <a:ext cx="23145747" cy="2276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83514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7164"/>
              <a:buChar char="•"/>
              <a:defRPr sz="7164"/>
            </a:lvl1pPr>
            <a:lvl2pPr marL="914400" lvl="1" indent="-626618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6268"/>
              <a:buChar char="•"/>
              <a:defRPr sz="6268"/>
            </a:lvl2pPr>
            <a:lvl3pPr marL="1371600" lvl="2" indent="-569975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5376"/>
              <a:buChar char="•"/>
              <a:defRPr sz="5376"/>
            </a:lvl3pPr>
            <a:lvl4pPr marL="1828800" lvl="3" indent="-51308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4pPr>
            <a:lvl5pPr marL="2286000" lvl="4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5pPr>
            <a:lvl6pPr marL="2743200" lvl="5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6pPr>
            <a:lvl7pPr marL="3200400" lvl="6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7pPr>
            <a:lvl8pPr marL="3657600" lvl="7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8pPr>
            <a:lvl9pPr marL="4114800" lvl="8" indent="-513079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3150590" y="9612155"/>
            <a:ext cx="14741767" cy="1780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134"/>
              <a:buNone/>
              <a:defRPr sz="3134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688"/>
              <a:buNone/>
              <a:defRPr sz="2688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50590" y="2136034"/>
            <a:ext cx="14741767" cy="747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64"/>
              <a:buFont typeface="Arial"/>
              <a:buNone/>
              <a:defRPr sz="71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19438326" y="4613247"/>
            <a:ext cx="23145747" cy="2276953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50590" y="9612155"/>
            <a:ext cx="14741767" cy="1780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3584"/>
              <a:buNone/>
              <a:defRPr sz="3584"/>
            </a:lvl1pPr>
            <a:lvl2pPr marL="914400" lvl="1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3134"/>
              <a:buNone/>
              <a:defRPr sz="3134"/>
            </a:lvl2pPr>
            <a:lvl3pPr marL="1371600" lvl="2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688"/>
              <a:buNone/>
              <a:defRPr sz="2688"/>
            </a:lvl3pPr>
            <a:lvl4pPr marL="1828800" lvl="3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4pPr>
            <a:lvl5pPr marL="2286000" lvl="4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5pPr>
            <a:lvl6pPr marL="2743200" lvl="5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6pPr>
            <a:lvl7pPr marL="3200400" lvl="6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7pPr>
            <a:lvl8pPr marL="3657600" lvl="7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8pPr>
            <a:lvl9pPr marL="4114800" lvl="8" indent="-228600" algn="l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2238"/>
              <a:buNone/>
              <a:defRPr sz="2238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143263" y="1705864"/>
            <a:ext cx="39433500" cy="61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52"/>
              <a:buFont typeface="Arial"/>
              <a:buNone/>
              <a:defRPr sz="98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3143263" y="8529304"/>
            <a:ext cx="39433500" cy="203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26618" algn="l" rtl="0">
              <a:lnSpc>
                <a:spcPct val="90000"/>
              </a:lnSpc>
              <a:spcBef>
                <a:spcPts val="2238"/>
              </a:spcBef>
              <a:spcAft>
                <a:spcPts val="0"/>
              </a:spcAft>
              <a:buClr>
                <a:schemeClr val="dk1"/>
              </a:buClr>
              <a:buSzPts val="6268"/>
              <a:buFont typeface="Arial"/>
              <a:buChar char="•"/>
              <a:defRPr sz="62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69975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5376"/>
              <a:buFont typeface="Arial"/>
              <a:buChar char="•"/>
              <a:defRPr sz="53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13080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4505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4504" algn="l" rtl="0">
              <a:lnSpc>
                <a:spcPct val="90000"/>
              </a:lnSpc>
              <a:spcBef>
                <a:spcPts val="1119"/>
              </a:spcBef>
              <a:spcAft>
                <a:spcPts val="0"/>
              </a:spcAft>
              <a:buClr>
                <a:schemeClr val="dk1"/>
              </a:buClr>
              <a:buSzPts val="4030"/>
              <a:buFont typeface="Arial"/>
              <a:buChar char="•"/>
              <a:defRPr sz="40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31432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5144763" y="29696816"/>
            <a:ext cx="154305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3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32289753" y="29696816"/>
            <a:ext cx="10287000" cy="170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43204123" y="30898244"/>
            <a:ext cx="3807740" cy="8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600" tIns="158450" rIns="211825" bIns="105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6"/>
              <a:buFont typeface="Arial"/>
              <a:buNone/>
            </a:pPr>
            <a:fld id="{00000000-1234-1234-1234-123412341234}" type="slidenum">
              <a:rPr lang="ja-JP" sz="284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846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57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9d6ba5402_0_86"/>
          <p:cNvSpPr txBox="1"/>
          <p:nvPr/>
        </p:nvSpPr>
        <p:spPr>
          <a:xfrm>
            <a:off x="2057400" y="1685139"/>
            <a:ext cx="41560500" cy="56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169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スナップスナップ 物品販売用</a:t>
            </a:r>
            <a:endParaRPr sz="169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169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販売画像テンプレート</a:t>
            </a:r>
            <a:endParaRPr sz="169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02" name="Google Shape;102;g2e9d6ba5402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975" y="9330639"/>
            <a:ext cx="12499543" cy="87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e9d6ba5402_0_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7933" y="9330639"/>
            <a:ext cx="12499543" cy="875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e9d6ba5402_0_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14868" y="9330634"/>
            <a:ext cx="12499558" cy="8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e9d6ba5402_0_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11927" y="18929127"/>
            <a:ext cx="12499579" cy="875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e9d6ba5402_0_86"/>
          <p:cNvSpPr txBox="1"/>
          <p:nvPr/>
        </p:nvSpPr>
        <p:spPr>
          <a:xfrm>
            <a:off x="2057400" y="29987989"/>
            <a:ext cx="415605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8000" dirty="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2024-</a:t>
            </a:r>
            <a:r>
              <a:rPr lang="en-US" altLang="ja-JP" sz="8000" dirty="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11v3</a:t>
            </a:r>
          </a:p>
        </p:txBody>
      </p:sp>
      <p:pic>
        <p:nvPicPr>
          <p:cNvPr id="3" name="図 2" descr="テキスト&#10;&#10;説明は自動で生成されたものです">
            <a:extLst>
              <a:ext uri="{FF2B5EF4-FFF2-40B4-BE49-F238E27FC236}">
                <a16:creationId xmlns:a16="http://schemas.microsoft.com/office/drawing/2014/main" id="{FB2C620B-B717-0944-CFC1-F03AAE44D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4983" y="18927191"/>
            <a:ext cx="12483644" cy="8743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d6ba5402_0_57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56AC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8" name="Google Shape;178;g2e9d6ba5402_0_57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56A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9" name="Google Shape;179;g2e9d6ba5402_0_57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sz="61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0" name="Google Shape;180;g2e9d6ba5402_0_57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2" name="Google Shape;182;g2e9d6ba5402_0_57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3" name="Google Shape;183;g2e9d6ba5402_0_57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4" name="Google Shape;184;g2e9d6ba5402_0_57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3" name="Google Shape;181;g2e9d6ba5402_0_57">
            <a:extLst>
              <a:ext uri="{FF2B5EF4-FFF2-40B4-BE49-F238E27FC236}">
                <a16:creationId xmlns:a16="http://schemas.microsoft.com/office/drawing/2014/main" id="{4687ED8D-B43F-70B8-1F2D-58739D0BBA3B}"/>
              </a:ext>
            </a:extLst>
          </p:cNvPr>
          <p:cNvSpPr txBox="1"/>
          <p:nvPr/>
        </p:nvSpPr>
        <p:spPr>
          <a:xfrm>
            <a:off x="1440624" y="6902864"/>
            <a:ext cx="21555600" cy="646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3800"/>
            </a:pPr>
            <a:r>
              <a:rPr lang="ja-JP" altLang="en-US" sz="13800" b="1">
                <a:solidFill>
                  <a:srgbClr val="56AC91"/>
                </a:solidFill>
                <a:latin typeface="MS PGothic"/>
                <a:ea typeface="MS PGothic"/>
                <a:cs typeface="MS PGothic"/>
              </a:rPr>
              <a:t>・ダウンロードカード：1枚</a:t>
            </a:r>
            <a:endParaRPr lang="ja-JP" altLang="en-US" sz="13800" b="1" dirty="0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  <a:p>
            <a:pPr>
              <a:buSzPts val="13800"/>
            </a:pPr>
            <a:r>
              <a:rPr lang="ja-JP" altLang="en-US" sz="13800" b="1">
                <a:solidFill>
                  <a:srgbClr val="56AC91"/>
                </a:solidFill>
                <a:latin typeface="MS PGothic"/>
                <a:ea typeface="MS PGothic"/>
                <a:cs typeface="MS PGothic"/>
              </a:rPr>
              <a:t>・証明シール4×3cm：2枚</a:t>
            </a:r>
            <a:endParaRPr lang="ja-JP" altLang="en-US" sz="13800" b="1" dirty="0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  <a:p>
            <a:pPr>
              <a:buSzPts val="13800"/>
            </a:pPr>
            <a:r>
              <a:rPr lang="ja-JP" altLang="en-US" sz="13800" b="1">
                <a:solidFill>
                  <a:srgbClr val="56AC91"/>
                </a:solidFill>
                <a:latin typeface="MS PGothic"/>
                <a:ea typeface="MS PGothic"/>
                <a:cs typeface="MS PGothic"/>
              </a:rPr>
              <a:t>　計3枚組</a:t>
            </a:r>
            <a:endParaRPr lang="ja-JP" altLang="en-US" sz="13800" b="1" dirty="0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CD9673-138C-858F-154E-8F7D2182B14A}"/>
              </a:ext>
            </a:extLst>
          </p:cNvPr>
          <p:cNvSpPr/>
          <p:nvPr/>
        </p:nvSpPr>
        <p:spPr>
          <a:xfrm>
            <a:off x="19113680" y="3128648"/>
            <a:ext cx="4707812" cy="2473951"/>
          </a:xfrm>
          <a:prstGeom prst="rect">
            <a:avLst/>
          </a:prstGeom>
          <a:solidFill>
            <a:schemeClr val="bg1"/>
          </a:solidFill>
          <a:ln w="57150">
            <a:solidFill>
              <a:srgbClr val="56A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b="1">
                <a:solidFill>
                  <a:srgbClr val="56AC91"/>
                </a:solidFill>
                <a:ea typeface="ＭＳ Ｐゴシック"/>
                <a:cs typeface="Arial"/>
              </a:rPr>
              <a:t>セット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DEF61E-B1C6-E7E2-88C5-2B641752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463" y="2361079"/>
            <a:ext cx="19582518" cy="192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9d6ba5402_0_71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9B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92" name="Google Shape;192;g2e9d6ba5402_0_71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9B5F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93" name="Google Shape;193;g2e9d6ba5402_0_71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9B5F82"/>
                </a:solidFill>
                <a:latin typeface="MS PGothic"/>
                <a:ea typeface="MS PGothic"/>
                <a:cs typeface="MS PGothic"/>
                <a:sym typeface="MS PGothic"/>
              </a:rPr>
              <a:t>フォトグッズ</a:t>
            </a:r>
            <a:endParaRPr sz="6100" b="1" i="0" u="none" strike="noStrike" cap="none">
              <a:solidFill>
                <a:srgbClr val="9B5F82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4" name="Google Shape;194;g2e9d6ba5402_0_71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95" name="Google Shape;195;g2e9d6ba5402_0_71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9B5F82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9B5F82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9B5F82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6" name="Google Shape;196;g2e9d6ba5402_0_71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7" name="Google Shape;197;g2e9d6ba5402_0_71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98" name="Google Shape;198;g2e9d6ba5402_0_71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99" name="Google Shape;199;g2e9d6ba5402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8875" y="2844800"/>
            <a:ext cx="19050000" cy="182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9d6ba5402_0_106"/>
          <p:cNvSpPr txBox="1"/>
          <p:nvPr/>
        </p:nvSpPr>
        <p:spPr>
          <a:xfrm>
            <a:off x="884475" y="3360293"/>
            <a:ext cx="425037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スナップスナップにて物品販売を行う際に</a:t>
            </a:r>
            <a:endParaRPr sz="12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2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販売用画像を作成するためのテンプレートです</a:t>
            </a:r>
            <a:endParaRPr sz="10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14" name="Google Shape;114;g2e9d6ba5402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9049" y="11895820"/>
            <a:ext cx="20134124" cy="141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e9d6ba5402_0_106"/>
          <p:cNvSpPr/>
          <p:nvPr/>
        </p:nvSpPr>
        <p:spPr>
          <a:xfrm>
            <a:off x="884475" y="850450"/>
            <a:ext cx="9525000" cy="20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00"/>
              <a:buFont typeface="Arial"/>
              <a:buNone/>
            </a:pPr>
            <a:r>
              <a:rPr lang="ja-JP" sz="67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このファイルについて</a:t>
            </a:r>
            <a:endParaRPr sz="6700">
              <a:solidFill>
                <a:schemeClr val="lt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6" name="Google Shape;116;g2e9d6ba5402_0_106"/>
          <p:cNvSpPr/>
          <p:nvPr/>
        </p:nvSpPr>
        <p:spPr>
          <a:xfrm>
            <a:off x="1326700" y="10157050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商品名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7" name="Google Shape;117;g2e9d6ba5402_0_106"/>
          <p:cNvSpPr/>
          <p:nvPr/>
        </p:nvSpPr>
        <p:spPr>
          <a:xfrm>
            <a:off x="1326700" y="13265488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イベント名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8" name="Google Shape;118;g2e9d6ba5402_0_106"/>
          <p:cNvSpPr/>
          <p:nvPr/>
        </p:nvSpPr>
        <p:spPr>
          <a:xfrm>
            <a:off x="1326700" y="16373926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発送元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9" name="Google Shape;119;g2e9d6ba5402_0_106"/>
          <p:cNvSpPr/>
          <p:nvPr/>
        </p:nvSpPr>
        <p:spPr>
          <a:xfrm>
            <a:off x="1326700" y="19482363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発送予定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0" name="Google Shape;120;g2e9d6ba5402_0_106"/>
          <p:cNvSpPr/>
          <p:nvPr/>
        </p:nvSpPr>
        <p:spPr>
          <a:xfrm>
            <a:off x="1326700" y="22590801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お問い合わせ先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1" name="Google Shape;121;g2e9d6ba5402_0_106"/>
          <p:cNvSpPr/>
          <p:nvPr/>
        </p:nvSpPr>
        <p:spPr>
          <a:xfrm>
            <a:off x="1326700" y="25699239"/>
            <a:ext cx="8334300" cy="235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700" b="1">
                <a:latin typeface="MS PGothic"/>
                <a:ea typeface="MS PGothic"/>
                <a:cs typeface="MS PGothic"/>
                <a:sym typeface="MS PGothic"/>
              </a:rPr>
              <a:t>注意事項</a:t>
            </a:r>
            <a:endParaRPr sz="6700" b="1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2" name="Google Shape;122;g2e9d6ba5402_0_106"/>
          <p:cNvSpPr txBox="1"/>
          <p:nvPr/>
        </p:nvSpPr>
        <p:spPr>
          <a:xfrm>
            <a:off x="10205350" y="10501450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販売する商品名を入れます。実態に即しつつ、お客様にわかりやすい名前にしてください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3" name="Google Shape;123;g2e9d6ba5402_0_106"/>
          <p:cNvSpPr txBox="1"/>
          <p:nvPr/>
        </p:nvSpPr>
        <p:spPr>
          <a:xfrm>
            <a:off x="10205350" y="13671400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外とのイベント名を入れて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お客さまが選びやすいようにしてください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4" name="Google Shape;124;g2e9d6ba5402_0_106"/>
          <p:cNvSpPr txBox="1"/>
          <p:nvPr/>
        </p:nvSpPr>
        <p:spPr>
          <a:xfrm>
            <a:off x="10205350" y="16779825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御社の社名・サービス名を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記載してください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5" name="Google Shape;125;g2e9d6ba5402_0_106"/>
          <p:cNvSpPr txBox="1"/>
          <p:nvPr/>
        </p:nvSpPr>
        <p:spPr>
          <a:xfrm>
            <a:off x="10205350" y="19888250"/>
            <a:ext cx="13235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配送時期に関するお問い合わせを減らすために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あらかじめ記載しておくのがおすすめです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6" name="Google Shape;126;g2e9d6ba5402_0_106"/>
          <p:cNvSpPr txBox="1"/>
          <p:nvPr/>
        </p:nvSpPr>
        <p:spPr>
          <a:xfrm>
            <a:off x="10205350" y="23395364"/>
            <a:ext cx="132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本商品に関するお問合せ先を記載します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7" name="Google Shape;127;g2e9d6ba5402_0_106"/>
          <p:cNvSpPr txBox="1"/>
          <p:nvPr/>
        </p:nvSpPr>
        <p:spPr>
          <a:xfrm>
            <a:off x="10205350" y="26466939"/>
            <a:ext cx="1323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4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本商品に関する注意事項を記載します</a:t>
            </a:r>
            <a:endParaRPr sz="4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9d6ba5402_0_134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6956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34" name="Google Shape;134;g2e9d6ba5402_0_134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6956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35" name="Google Shape;135;g2e9d6ba5402_0_134"/>
          <p:cNvSpPr txBox="1"/>
          <p:nvPr/>
        </p:nvSpPr>
        <p:spPr>
          <a:xfrm>
            <a:off x="1324723" y="1438839"/>
            <a:ext cx="239178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 i="0" u="none" strike="noStrike" cap="none">
                <a:solidFill>
                  <a:srgbClr val="695689"/>
                </a:solidFill>
                <a:latin typeface="MS PGothic"/>
                <a:ea typeface="MS PGothic"/>
                <a:cs typeface="MS PGothic"/>
                <a:sym typeface="MS PGothic"/>
              </a:rPr>
              <a:t>DVD販売</a:t>
            </a:r>
            <a:endParaRPr sz="6100" b="1" i="0" u="none" strike="noStrike" cap="none">
              <a:solidFill>
                <a:srgbClr val="695689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6" name="Google Shape;136;g2e9d6ba5402_0_134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37" name="Google Shape;137;g2e9d6ba5402_0_134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695689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695689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695689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8" name="Google Shape;138;g2e9d6ba5402_0_134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9" name="Google Shape;139;g2e9d6ba5402_0_134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0" name="Google Shape;140;g2e9d6ba5402_0_134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41" name="Google Shape;141;g2e9d6ba5402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6300" y="2120900"/>
            <a:ext cx="19050000" cy="19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e9d6ba5402_0_134"/>
          <p:cNvSpPr/>
          <p:nvPr/>
        </p:nvSpPr>
        <p:spPr>
          <a:xfrm>
            <a:off x="34099500" y="15916500"/>
            <a:ext cx="10223400" cy="6023100"/>
          </a:xfrm>
          <a:prstGeom prst="roundRect">
            <a:avLst>
              <a:gd name="adj" fmla="val 25830"/>
            </a:avLst>
          </a:prstGeom>
          <a:solidFill>
            <a:srgbClr val="695689"/>
          </a:solidFill>
          <a:ln w="2286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0" b="1">
                <a:solidFill>
                  <a:schemeClr val="lt1"/>
                </a:solidFill>
              </a:rPr>
              <a:t>DVD</a:t>
            </a:r>
            <a:endParaRPr sz="28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9d6ba5402_0_8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3367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49" name="Google Shape;149;g2e9d6ba5402_0_8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3367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50" name="Google Shape;150;g2e9d6ba5402_0_8"/>
          <p:cNvSpPr txBox="1"/>
          <p:nvPr/>
        </p:nvSpPr>
        <p:spPr>
          <a:xfrm>
            <a:off x="1324723" y="1438839"/>
            <a:ext cx="239178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Blu-ray</a:t>
            </a:r>
            <a:r>
              <a:rPr lang="ja-JP" sz="33400" b="1" i="0" strike="noStrike" cap="none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販売</a:t>
            </a:r>
            <a:endParaRPr sz="6100" b="1" i="0" strike="noStrike" cap="none">
              <a:solidFill>
                <a:srgbClr val="3367BA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1" name="Google Shape;151;g2e9d6ba5402_0_8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52" name="Google Shape;152;g2e9d6ba5402_0_8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strike="noStrike" cap="none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3367BA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strike="noStrike" cap="none">
              <a:solidFill>
                <a:srgbClr val="3367BA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3" name="Google Shape;153;g2e9d6ba5402_0_8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4" name="Google Shape;154;g2e9d6ba5402_0_8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55" name="Google Shape;155;g2e9d6ba5402_0_8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56" name="Google Shape;156;g2e9d6ba540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6300" y="2120900"/>
            <a:ext cx="19050000" cy="19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e9d6ba5402_0_8"/>
          <p:cNvSpPr/>
          <p:nvPr/>
        </p:nvSpPr>
        <p:spPr>
          <a:xfrm>
            <a:off x="34099500" y="15916500"/>
            <a:ext cx="10223400" cy="6023100"/>
          </a:xfrm>
          <a:prstGeom prst="roundRect">
            <a:avLst>
              <a:gd name="adj" fmla="val 25830"/>
            </a:avLst>
          </a:prstGeom>
          <a:solidFill>
            <a:srgbClr val="3367BA"/>
          </a:solidFill>
          <a:ln w="2286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0" b="1">
                <a:solidFill>
                  <a:schemeClr val="lt1"/>
                </a:solidFill>
              </a:rPr>
              <a:t>BD</a:t>
            </a:r>
            <a:endParaRPr sz="28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9d6ba5402_0_24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C4A9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64" name="Google Shape;164;g2e9d6ba5402_0_24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C4A9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65" name="Google Shape;165;g2e9d6ba5402_0_24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AD9326"/>
                </a:solidFill>
                <a:latin typeface="MS PGothic"/>
                <a:ea typeface="MS PGothic"/>
                <a:cs typeface="MS PGothic"/>
                <a:sym typeface="MS PGothic"/>
              </a:rPr>
              <a:t>記念アルバム</a:t>
            </a:r>
            <a:endParaRPr sz="6100" b="1" i="0" u="none" strike="noStrike" cap="none">
              <a:solidFill>
                <a:srgbClr val="AD9326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6" name="Google Shape;166;g2e9d6ba5402_0_24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67" name="Google Shape;167;g2e9d6ba5402_0_24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AD9326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AD9326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AD9326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8" name="Google Shape;168;g2e9d6ba5402_0_24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9" name="Google Shape;169;g2e9d6ba5402_0_24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70" name="Google Shape;170;g2e9d6ba5402_0_24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71" name="Google Shape;171;g2e9d6ba540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7650" y="6826675"/>
            <a:ext cx="19124050" cy="1512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d6ba5402_0_57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56AC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8" name="Google Shape;178;g2e9d6ba5402_0_57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56A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9" name="Google Shape;179;g2e9d6ba5402_0_57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sz="61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0" name="Google Shape;180;g2e9d6ba5402_0_57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1" name="Google Shape;181;g2e9d6ba5402_0_57"/>
          <p:cNvSpPr txBox="1"/>
          <p:nvPr/>
        </p:nvSpPr>
        <p:spPr>
          <a:xfrm>
            <a:off x="1440624" y="6902864"/>
            <a:ext cx="21555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3800" b="1" i="0" u="none" strike="noStrike" cap="none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イベント名イベント名イベント名</a:t>
            </a:r>
            <a:r>
              <a:rPr lang="ja-JP" sz="138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イベント名イベント名</a:t>
            </a:r>
            <a:endParaRPr sz="138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2" name="Google Shape;182;g2e9d6ba5402_0_57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3" name="Google Shape;183;g2e9d6ba5402_0_57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4" name="Google Shape;184;g2e9d6ba5402_0_57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2FD17C-26BD-5576-0B9C-7B9E2807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003" y="1858613"/>
            <a:ext cx="14991610" cy="19728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d6ba5402_0_57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56AC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8" name="Google Shape;178;g2e9d6ba5402_0_57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56A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9" name="Google Shape;179;g2e9d6ba5402_0_57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sz="61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0" name="Google Shape;180;g2e9d6ba5402_0_57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2" name="Google Shape;182;g2e9d6ba5402_0_57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3" name="Google Shape;183;g2e9d6ba5402_0_57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4" name="Google Shape;184;g2e9d6ba5402_0_57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" name="Google Shape;101;g2e9d6ba5402_0_86">
            <a:extLst>
              <a:ext uri="{FF2B5EF4-FFF2-40B4-BE49-F238E27FC236}">
                <a16:creationId xmlns:a16="http://schemas.microsoft.com/office/drawing/2014/main" id="{D646BE02-3C51-E451-05A0-A74A1A11A4F3}"/>
              </a:ext>
            </a:extLst>
          </p:cNvPr>
          <p:cNvSpPr txBox="1"/>
          <p:nvPr/>
        </p:nvSpPr>
        <p:spPr>
          <a:xfrm>
            <a:off x="1428533" y="7476152"/>
            <a:ext cx="20074417" cy="607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buSzPts val="28700"/>
            </a:pPr>
            <a:r>
              <a:rPr lang="ja-JP" altLang="en-US" sz="169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証明シール</a:t>
            </a:r>
          </a:p>
          <a:p>
            <a:pPr>
              <a:lnSpc>
                <a:spcPct val="114999"/>
              </a:lnSpc>
              <a:buSzPts val="28700"/>
            </a:pPr>
            <a:r>
              <a:rPr lang="ja-JP" altLang="en-US" sz="16900" b="1">
                <a:solidFill>
                  <a:srgbClr val="56AC91"/>
                </a:solidFill>
                <a:latin typeface="MS PGothic"/>
                <a:ea typeface="MS PGothic"/>
                <a:cs typeface="MS PGothic"/>
              </a:rPr>
              <a:t>4×3ｃｍ（2枚組）</a:t>
            </a:r>
            <a:endParaRPr lang="ja-JP" altLang="en-US" sz="16900" b="1" dirty="0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</p:txBody>
      </p:sp>
      <p:pic>
        <p:nvPicPr>
          <p:cNvPr id="10" name="図 9" descr="部屋, ウィンドウ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ABC46AE-65FD-2EA8-E019-5A0E6D51C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946" y="5647867"/>
            <a:ext cx="19560222" cy="130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2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d6ba5402_0_57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56AC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8" name="Google Shape;178;g2e9d6ba5402_0_57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56A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9" name="Google Shape;179;g2e9d6ba5402_0_57"/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sz="61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0" name="Google Shape;180;g2e9d6ba5402_0_57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2" name="Google Shape;182;g2e9d6ba5402_0_57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3" name="Google Shape;183;g2e9d6ba5402_0_57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4" name="Google Shape;184;g2e9d6ba5402_0_57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2" name="図 1" descr="図形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024CF42-6290-AEB6-E262-838E4298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3303" y="1881252"/>
            <a:ext cx="15880514" cy="19749140"/>
          </a:xfrm>
          <a:prstGeom prst="rect">
            <a:avLst/>
          </a:prstGeom>
        </p:spPr>
      </p:pic>
      <p:sp>
        <p:nvSpPr>
          <p:cNvPr id="5" name="Google Shape;101;g2e9d6ba5402_0_86">
            <a:extLst>
              <a:ext uri="{FF2B5EF4-FFF2-40B4-BE49-F238E27FC236}">
                <a16:creationId xmlns:a16="http://schemas.microsoft.com/office/drawing/2014/main" id="{C3ADBCE8-2976-58AF-2D36-2D9759BA98FB}"/>
              </a:ext>
            </a:extLst>
          </p:cNvPr>
          <p:cNvSpPr txBox="1"/>
          <p:nvPr/>
        </p:nvSpPr>
        <p:spPr>
          <a:xfrm>
            <a:off x="1428533" y="7476152"/>
            <a:ext cx="20074417" cy="607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buSzPts val="28700"/>
            </a:pPr>
            <a:r>
              <a:rPr lang="ja-JP" altLang="en-US" sz="169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証明シール</a:t>
            </a:r>
          </a:p>
          <a:p>
            <a:pPr>
              <a:lnSpc>
                <a:spcPct val="114999"/>
              </a:lnSpc>
              <a:buSzPts val="28700"/>
            </a:pPr>
            <a:r>
              <a:rPr lang="ja-JP" altLang="en-US" sz="16900" b="1">
                <a:solidFill>
                  <a:srgbClr val="56AC91"/>
                </a:solidFill>
                <a:latin typeface="MS PGothic"/>
                <a:ea typeface="MS PGothic"/>
                <a:cs typeface="MS PGothic"/>
              </a:rPr>
              <a:t>4×3ｃｍ（4枚組）</a:t>
            </a:r>
            <a:endParaRPr lang="ja-JP" altLang="en-US" sz="16900" b="1" dirty="0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00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9d6ba5402_0_57"/>
          <p:cNvSpPr/>
          <p:nvPr/>
        </p:nvSpPr>
        <p:spPr>
          <a:xfrm>
            <a:off x="0" y="0"/>
            <a:ext cx="45720000" cy="32040600"/>
          </a:xfrm>
          <a:prstGeom prst="rect">
            <a:avLst/>
          </a:prstGeom>
          <a:noFill/>
          <a:ln w="228600" cap="flat" cmpd="sng">
            <a:solidFill>
              <a:srgbClr val="56AC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78" name="Google Shape;178;g2e9d6ba5402_0_57"/>
          <p:cNvSpPr/>
          <p:nvPr/>
        </p:nvSpPr>
        <p:spPr>
          <a:xfrm>
            <a:off x="0" y="22981920"/>
            <a:ext cx="45720000" cy="9058500"/>
          </a:xfrm>
          <a:prstGeom prst="rect">
            <a:avLst/>
          </a:prstGeom>
          <a:solidFill>
            <a:srgbClr val="56A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36"/>
              <a:buFont typeface="Arial"/>
              <a:buNone/>
            </a:pPr>
            <a:endParaRPr sz="9936" b="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0" name="Google Shape;180;g2e9d6ba5402_0_57"/>
          <p:cNvSpPr txBox="1"/>
          <p:nvPr/>
        </p:nvSpPr>
        <p:spPr>
          <a:xfrm>
            <a:off x="1345885" y="24173161"/>
            <a:ext cx="41984400" cy="6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※注意事項※</a:t>
            </a:r>
            <a:endParaRPr sz="1100" i="0" u="none" strike="noStrike" cap="none">
              <a:solidFill>
                <a:srgbClr val="000000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・後日、上記発送元よりお届けいたします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・お写真を同時に購入された場合も、お写真とは別にお届けいたします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ja-JP" sz="9700" i="0" u="none" strike="noStrike" cap="none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・◯◯◯◯◯◯◯◯◯◯◯◯◯◯◯◯◯◯◯◯◯◯◯◯</a:t>
            </a:r>
            <a:endParaRPr sz="9700" i="0" u="none" strike="noStrike" cap="none">
              <a:solidFill>
                <a:schemeClr val="lt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182" name="Google Shape;182;g2e9d6ba5402_0_57"/>
          <p:cNvSpPr txBox="1"/>
          <p:nvPr/>
        </p:nvSpPr>
        <p:spPr>
          <a:xfrm>
            <a:off x="1413398" y="14007894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発送元：◯◯◯◯◯◯会社</a:t>
            </a:r>
            <a:endParaRPr sz="2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3" name="Google Shape;183;g2e9d6ba5402_0_57"/>
          <p:cNvSpPr txBox="1"/>
          <p:nvPr/>
        </p:nvSpPr>
        <p:spPr>
          <a:xfrm>
            <a:off x="1413390" y="19671942"/>
            <a:ext cx="38860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問い合わせ先：000-1111-2222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4" name="Google Shape;184;g2e9d6ba5402_0_57"/>
          <p:cNvSpPr txBox="1"/>
          <p:nvPr/>
        </p:nvSpPr>
        <p:spPr>
          <a:xfrm>
            <a:off x="1413390" y="16839918"/>
            <a:ext cx="23262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ja-JP" sz="11800" i="0" u="none" strike="noStrike" cap="none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発送予定：2024年7月3日</a:t>
            </a:r>
            <a:endParaRPr sz="11800" i="0" u="none" strike="noStrike" cap="none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" name="Google Shape;179;g2e9d6ba5402_0_57">
            <a:extLst>
              <a:ext uri="{FF2B5EF4-FFF2-40B4-BE49-F238E27FC236}">
                <a16:creationId xmlns:a16="http://schemas.microsoft.com/office/drawing/2014/main" id="{36D66F1E-B452-00FF-FEBF-1FEF9161BFDF}"/>
              </a:ext>
            </a:extLst>
          </p:cNvPr>
          <p:cNvSpPr txBox="1"/>
          <p:nvPr/>
        </p:nvSpPr>
        <p:spPr>
          <a:xfrm>
            <a:off x="1324725" y="1438850"/>
            <a:ext cx="264501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Arial"/>
              <a:buNone/>
            </a:pPr>
            <a:r>
              <a:rPr lang="ja-JP" sz="334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sz="6100" b="1" i="0" u="none" strike="noStrike" cap="none">
              <a:solidFill>
                <a:srgbClr val="56AC9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" name="Google Shape;101;g2e9d6ba5402_0_86">
            <a:extLst>
              <a:ext uri="{FF2B5EF4-FFF2-40B4-BE49-F238E27FC236}">
                <a16:creationId xmlns:a16="http://schemas.microsoft.com/office/drawing/2014/main" id="{2B59700C-3688-2477-441A-0511DEA4057B}"/>
              </a:ext>
            </a:extLst>
          </p:cNvPr>
          <p:cNvSpPr txBox="1"/>
          <p:nvPr/>
        </p:nvSpPr>
        <p:spPr>
          <a:xfrm>
            <a:off x="1428533" y="7476152"/>
            <a:ext cx="41560500" cy="607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buSzPts val="28700"/>
            </a:pPr>
            <a:r>
              <a:rPr lang="ja-JP" altLang="en-US" sz="169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証明写真</a:t>
            </a:r>
            <a:endParaRPr lang="ja-JP" altLang="en-US" sz="16900" b="1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  <a:p>
            <a:pPr marL="0" marR="0" lvl="0" indent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8700"/>
              <a:buFont typeface="Arial"/>
              <a:buNone/>
            </a:pPr>
            <a:r>
              <a:rPr lang="ja-JP" altLang="en-US" sz="16900" b="1">
                <a:solidFill>
                  <a:srgbClr val="56AC91"/>
                </a:solidFill>
                <a:latin typeface="MS PGothic"/>
                <a:ea typeface="MS PGothic"/>
                <a:cs typeface="MS PGothic"/>
                <a:sym typeface="MS PGothic"/>
              </a:rPr>
              <a:t>ダウンロードカード</a:t>
            </a:r>
            <a:endParaRPr lang="ja-JP" altLang="en-US" sz="16900" b="1">
              <a:solidFill>
                <a:srgbClr val="56AC91"/>
              </a:solidFill>
              <a:latin typeface="MS PGothic"/>
              <a:ea typeface="MS PGothic"/>
              <a:cs typeface="MS PGothic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ACD9673-138C-858F-154E-8F7D2182B14A}"/>
              </a:ext>
            </a:extLst>
          </p:cNvPr>
          <p:cNvSpPr/>
          <p:nvPr/>
        </p:nvSpPr>
        <p:spPr>
          <a:xfrm>
            <a:off x="11434888" y="7496679"/>
            <a:ext cx="9375820" cy="2672548"/>
          </a:xfrm>
          <a:prstGeom prst="rect">
            <a:avLst/>
          </a:prstGeom>
          <a:solidFill>
            <a:srgbClr val="56AC91"/>
          </a:solidFill>
          <a:ln w="57150">
            <a:solidFill>
              <a:srgbClr val="56A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ja-JP" altLang="en-US" sz="9600" b="1">
                <a:solidFill>
                  <a:srgbClr val="FFFFFF"/>
                </a:solidFill>
                <a:ea typeface="ＭＳ Ｐゴシック"/>
                <a:cs typeface="Arial"/>
              </a:rPr>
              <a:t>WEB出願用</a:t>
            </a:r>
          </a:p>
        </p:txBody>
      </p:sp>
      <p:pic>
        <p:nvPicPr>
          <p:cNvPr id="13" name="図 12" descr="テキスト&#10;&#10;説明は自動で生成されたものです">
            <a:extLst>
              <a:ext uri="{FF2B5EF4-FFF2-40B4-BE49-F238E27FC236}">
                <a16:creationId xmlns:a16="http://schemas.microsoft.com/office/drawing/2014/main" id="{1E785356-429C-04D5-8FF9-6A4287B8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357" y="4718816"/>
            <a:ext cx="21264130" cy="144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12853"/>
      </p:ext>
    </p:extLst>
  </p:cSld>
  <p:clrMapOvr>
    <a:masterClrMapping/>
  </p:clrMapOvr>
</p:sld>
</file>

<file path=ppt/theme/theme1.xml><?xml version="1.0" encoding="utf-8"?>
<a:theme xmlns:a="http://schemas.openxmlformats.org/drawingml/2006/main" name="1_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ユーザー設定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ＭＳ Ｐゴシック</vt:lpstr>
      <vt:lpstr>MS Gothic</vt:lpstr>
      <vt:lpstr>Arial</vt:lpstr>
      <vt:lpstr>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浦山 太郎</dc:creator>
  <cp:lastModifiedBy>岡本 吉弘</cp:lastModifiedBy>
  <cp:revision>115</cp:revision>
  <dcterms:created xsi:type="dcterms:W3CDTF">2019-12-07T06:53:08Z</dcterms:created>
  <dcterms:modified xsi:type="dcterms:W3CDTF">2024-11-26T02:28:08Z</dcterms:modified>
</cp:coreProperties>
</file>