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45720000" cy="32040513"/>
  <p:notesSz cx="9866313" cy="673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36">
          <p15:clr>
            <a:srgbClr val="A4A3A4"/>
          </p15:clr>
        </p15:guide>
        <p15:guide id="2" pos="1440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TWliWLysdWvlR9o39SIklI3kL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469" y="120"/>
      </p:cViewPr>
      <p:guideLst>
        <p:guide orient="horz" pos="7336"/>
        <p:guide pos="1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275402" cy="33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8628" y="0"/>
            <a:ext cx="4275402" cy="33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50" cy="265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397807"/>
            <a:ext cx="4275402" cy="3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402" cy="3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9d6ba540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e9d6ba5402_0_86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99" name="Google Shape;99;g2e9d6ba5402_0_86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9d6ba540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e9d6ba5402_0_106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11" name="Google Shape;111;g2e9d6ba5402_0_106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9d6ba540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e9d6ba5402_0_134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31" name="Google Shape;131;g2e9d6ba5402_0_134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9d6ba54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e9d6ba5402_0_8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46" name="Google Shape;146;g2e9d6ba5402_0_8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9d6ba54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e9d6ba5402_0_24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61" name="Google Shape;161;g2e9d6ba5402_0_24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d6ba54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9d6ba5402_0_57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75" name="Google Shape;175;g2e9d6ba5402_0_57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9d6ba540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e9d6ba5402_0_71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89" name="Google Shape;189;g2e9d6ba5402_0_71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2695308" y="-1022741"/>
            <a:ext cx="20329411" cy="39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24072980" y="10354936"/>
            <a:ext cx="27152853" cy="985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4004527" y="844593"/>
            <a:ext cx="27152853" cy="28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715000" y="5243669"/>
            <a:ext cx="34290000" cy="111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36"/>
              <a:buFont typeface="Arial"/>
              <a:buNone/>
              <a:defRPr sz="1343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715000" y="16828689"/>
            <a:ext cx="34290000" cy="773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5376"/>
              <a:buNone/>
              <a:defRPr sz="5376"/>
            </a:lvl1pPr>
            <a:lvl2pPr lvl="1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lvl="2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None/>
              <a:defRPr sz="4030"/>
            </a:lvl3pPr>
            <a:lvl4pPr lvl="3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4pPr>
            <a:lvl5pPr lvl="4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5pPr>
            <a:lvl6pPr lvl="5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6pPr>
            <a:lvl7pPr lvl="6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7pPr>
            <a:lvl8pPr lvl="7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8pPr>
            <a:lvl9pPr lvl="8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43263" y="8529304"/>
            <a:ext cx="39433500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21283" y="7987882"/>
            <a:ext cx="39433500" cy="1332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36"/>
              <a:buFont typeface="Arial"/>
              <a:buNone/>
              <a:defRPr sz="1343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21283" y="21441936"/>
            <a:ext cx="39433500" cy="700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rgbClr val="888888"/>
              </a:buClr>
              <a:buSzPts val="5376"/>
              <a:buNone/>
              <a:defRPr sz="537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4480"/>
              <a:buNone/>
              <a:defRPr sz="448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4030"/>
              <a:buNone/>
              <a:defRPr sz="40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143254" y="8529304"/>
            <a:ext cx="19365053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23211703" y="8529304"/>
            <a:ext cx="19365060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5058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50573" y="7854384"/>
            <a:ext cx="19343080" cy="384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5376"/>
              <a:buNone/>
              <a:defRPr sz="5376" b="1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 b="1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None/>
              <a:defRPr sz="4030" b="1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150573" y="11703690"/>
            <a:ext cx="19343080" cy="172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23145763" y="7854384"/>
            <a:ext cx="19438327" cy="384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5376"/>
              <a:buNone/>
              <a:defRPr sz="5376" b="1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 b="1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None/>
              <a:defRPr sz="4030" b="1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23145763" y="11703690"/>
            <a:ext cx="19438327" cy="172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50590" y="2136034"/>
            <a:ext cx="14741767" cy="747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64"/>
              <a:buFont typeface="Arial"/>
              <a:buNone/>
              <a:defRPr sz="71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438326" y="4613247"/>
            <a:ext cx="23145747" cy="2276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83514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7164"/>
              <a:buChar char="•"/>
              <a:defRPr sz="7164"/>
            </a:lvl1pPr>
            <a:lvl2pPr marL="914400" lvl="1" indent="-626618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6268"/>
              <a:buChar char="•"/>
              <a:defRPr sz="6268"/>
            </a:lvl2pPr>
            <a:lvl3pPr marL="1371600" lvl="2" indent="-569975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5376"/>
              <a:buChar char="•"/>
              <a:defRPr sz="5376"/>
            </a:lvl3pPr>
            <a:lvl4pPr marL="1828800" lvl="3" indent="-51308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4pPr>
            <a:lvl5pPr marL="2286000" lvl="4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5pPr>
            <a:lvl6pPr marL="2743200" lvl="5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6pPr>
            <a:lvl7pPr marL="3200400" lvl="6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7pPr>
            <a:lvl8pPr marL="3657600" lvl="7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8pPr>
            <a:lvl9pPr marL="4114800" lvl="8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3150590" y="9612155"/>
            <a:ext cx="14741767" cy="1780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134"/>
              <a:buNone/>
              <a:defRPr sz="3134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688"/>
              <a:buNone/>
              <a:defRPr sz="2688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50590" y="2136034"/>
            <a:ext cx="14741767" cy="747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64"/>
              <a:buFont typeface="Arial"/>
              <a:buNone/>
              <a:defRPr sz="71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19438326" y="4613247"/>
            <a:ext cx="23145747" cy="2276953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50590" y="9612155"/>
            <a:ext cx="14741767" cy="1780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134"/>
              <a:buNone/>
              <a:defRPr sz="3134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688"/>
              <a:buNone/>
              <a:defRPr sz="2688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52"/>
              <a:buFont typeface="Arial"/>
              <a:buNone/>
              <a:defRPr sz="9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3143263" y="8529304"/>
            <a:ext cx="39433500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26618" algn="l" rtl="0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6268"/>
              <a:buFont typeface="Arial"/>
              <a:buChar char="•"/>
              <a:defRPr sz="6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9975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5376"/>
              <a:buFont typeface="Arial"/>
              <a:buChar char="•"/>
              <a:defRPr sz="53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13080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4505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57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9d6ba5402_0_86"/>
          <p:cNvSpPr txBox="1"/>
          <p:nvPr/>
        </p:nvSpPr>
        <p:spPr>
          <a:xfrm>
            <a:off x="2057400" y="1685139"/>
            <a:ext cx="41560500" cy="56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169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スナップスナップ 物品販売用</a:t>
            </a:r>
            <a:endParaRPr sz="169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169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販売画像テンプレート</a:t>
            </a:r>
            <a:endParaRPr sz="169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02" name="Google Shape;102;g2e9d6ba5402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975" y="9330639"/>
            <a:ext cx="12499543" cy="87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e9d6ba5402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7933" y="9330639"/>
            <a:ext cx="12499543" cy="87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e9d6ba5402_0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14868" y="9330634"/>
            <a:ext cx="12499558" cy="8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e9d6ba5402_0_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63875" y="18929117"/>
            <a:ext cx="12499558" cy="8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e9d6ba5402_0_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11927" y="18929127"/>
            <a:ext cx="12499579" cy="875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e9d6ba5402_0_86"/>
          <p:cNvSpPr txBox="1"/>
          <p:nvPr/>
        </p:nvSpPr>
        <p:spPr>
          <a:xfrm>
            <a:off x="2057400" y="29987989"/>
            <a:ext cx="41560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80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2024-07版</a:t>
            </a:r>
            <a:endParaRPr sz="80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9d6ba5402_0_106"/>
          <p:cNvSpPr txBox="1"/>
          <p:nvPr/>
        </p:nvSpPr>
        <p:spPr>
          <a:xfrm>
            <a:off x="884475" y="3360293"/>
            <a:ext cx="425037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スナップスナップにて物品販売を行う際に</a:t>
            </a:r>
            <a:endParaRPr sz="12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販売用画像を作成するためのテンプレートです</a:t>
            </a:r>
            <a:endParaRPr sz="10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14" name="Google Shape;114;g2e9d6ba5402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9049" y="11895820"/>
            <a:ext cx="20134124" cy="141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e9d6ba5402_0_106"/>
          <p:cNvSpPr/>
          <p:nvPr/>
        </p:nvSpPr>
        <p:spPr>
          <a:xfrm>
            <a:off x="884475" y="850450"/>
            <a:ext cx="9525000" cy="20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Arial"/>
              <a:buNone/>
            </a:pPr>
            <a:r>
              <a:rPr lang="ja-JP" sz="67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このファイルについて</a:t>
            </a:r>
            <a:endParaRPr sz="67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6" name="Google Shape;116;g2e9d6ba5402_0_106"/>
          <p:cNvSpPr/>
          <p:nvPr/>
        </p:nvSpPr>
        <p:spPr>
          <a:xfrm>
            <a:off x="1326700" y="10157050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商品名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7" name="Google Shape;117;g2e9d6ba5402_0_106"/>
          <p:cNvSpPr/>
          <p:nvPr/>
        </p:nvSpPr>
        <p:spPr>
          <a:xfrm>
            <a:off x="1326700" y="13265488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イベント名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8" name="Google Shape;118;g2e9d6ba5402_0_106"/>
          <p:cNvSpPr/>
          <p:nvPr/>
        </p:nvSpPr>
        <p:spPr>
          <a:xfrm>
            <a:off x="1326700" y="16373926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発送元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9" name="Google Shape;119;g2e9d6ba5402_0_106"/>
          <p:cNvSpPr/>
          <p:nvPr/>
        </p:nvSpPr>
        <p:spPr>
          <a:xfrm>
            <a:off x="1326700" y="19482363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発送予定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0" name="Google Shape;120;g2e9d6ba5402_0_106"/>
          <p:cNvSpPr/>
          <p:nvPr/>
        </p:nvSpPr>
        <p:spPr>
          <a:xfrm>
            <a:off x="1326700" y="22590801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お問い合わせ先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1" name="Google Shape;121;g2e9d6ba5402_0_106"/>
          <p:cNvSpPr/>
          <p:nvPr/>
        </p:nvSpPr>
        <p:spPr>
          <a:xfrm>
            <a:off x="1326700" y="25699239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注意事項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2" name="Google Shape;122;g2e9d6ba5402_0_106"/>
          <p:cNvSpPr txBox="1"/>
          <p:nvPr/>
        </p:nvSpPr>
        <p:spPr>
          <a:xfrm>
            <a:off x="10205350" y="10501450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販売する商品名を入れます。実態に即しつつ、お客様にわかりやすい名前にしてください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3" name="Google Shape;123;g2e9d6ba5402_0_106"/>
          <p:cNvSpPr txBox="1"/>
          <p:nvPr/>
        </p:nvSpPr>
        <p:spPr>
          <a:xfrm>
            <a:off x="10205350" y="13671400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外とのイベント名を入れて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お客さまが選びやすいようにしてください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4" name="Google Shape;124;g2e9d6ba5402_0_106"/>
          <p:cNvSpPr txBox="1"/>
          <p:nvPr/>
        </p:nvSpPr>
        <p:spPr>
          <a:xfrm>
            <a:off x="10205350" y="16779825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御社の社名・サービス名を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記載してください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5" name="Google Shape;125;g2e9d6ba5402_0_106"/>
          <p:cNvSpPr txBox="1"/>
          <p:nvPr/>
        </p:nvSpPr>
        <p:spPr>
          <a:xfrm>
            <a:off x="10205350" y="19888250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配送時期に関するお問い合わせを減らすために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あらかじめ記載しておくのがおすすめです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6" name="Google Shape;126;g2e9d6ba5402_0_106"/>
          <p:cNvSpPr txBox="1"/>
          <p:nvPr/>
        </p:nvSpPr>
        <p:spPr>
          <a:xfrm>
            <a:off x="10205350" y="23395364"/>
            <a:ext cx="132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本商品に関するお問合せ先を記載します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7" name="Google Shape;127;g2e9d6ba5402_0_106"/>
          <p:cNvSpPr txBox="1"/>
          <p:nvPr/>
        </p:nvSpPr>
        <p:spPr>
          <a:xfrm>
            <a:off x="10205350" y="26466939"/>
            <a:ext cx="132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本商品に関する注意事項を記載します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9d6ba5402_0_134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69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34" name="Google Shape;134;g2e9d6ba5402_0_134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6956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35" name="Google Shape;135;g2e9d6ba5402_0_134"/>
          <p:cNvSpPr txBox="1"/>
          <p:nvPr/>
        </p:nvSpPr>
        <p:spPr>
          <a:xfrm>
            <a:off x="1324723" y="1438839"/>
            <a:ext cx="239178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 i="0" u="none" strike="noStrike" cap="none">
                <a:solidFill>
                  <a:srgbClr val="695689"/>
                </a:solidFill>
                <a:latin typeface="MS PGothic"/>
                <a:ea typeface="MS PGothic"/>
                <a:cs typeface="MS PGothic"/>
                <a:sym typeface="MS PGothic"/>
              </a:rPr>
              <a:t>DVD販売</a:t>
            </a:r>
            <a:endParaRPr sz="6100" b="1" i="0" u="none" strike="noStrike" cap="none">
              <a:solidFill>
                <a:srgbClr val="695689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6" name="Google Shape;136;g2e9d6ba5402_0_134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37" name="Google Shape;137;g2e9d6ba5402_0_134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695689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695689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695689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8" name="Google Shape;138;g2e9d6ba5402_0_134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9" name="Google Shape;139;g2e9d6ba5402_0_134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0" name="Google Shape;140;g2e9d6ba5402_0_134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41" name="Google Shape;141;g2e9d6ba5402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6300" y="2120900"/>
            <a:ext cx="19050000" cy="19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e9d6ba5402_0_134"/>
          <p:cNvSpPr/>
          <p:nvPr/>
        </p:nvSpPr>
        <p:spPr>
          <a:xfrm>
            <a:off x="34099500" y="15916500"/>
            <a:ext cx="10223400" cy="6023100"/>
          </a:xfrm>
          <a:prstGeom prst="roundRect">
            <a:avLst>
              <a:gd name="adj" fmla="val 25830"/>
            </a:avLst>
          </a:prstGeom>
          <a:solidFill>
            <a:srgbClr val="695689"/>
          </a:solidFill>
          <a:ln w="2286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0" b="1">
                <a:solidFill>
                  <a:schemeClr val="lt1"/>
                </a:solidFill>
              </a:rPr>
              <a:t>DVD</a:t>
            </a:r>
            <a:endParaRPr sz="28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9d6ba5402_0_8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336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49" name="Google Shape;149;g2e9d6ba5402_0_8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3367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50" name="Google Shape;150;g2e9d6ba5402_0_8"/>
          <p:cNvSpPr txBox="1"/>
          <p:nvPr/>
        </p:nvSpPr>
        <p:spPr>
          <a:xfrm>
            <a:off x="1324723" y="1438839"/>
            <a:ext cx="239178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Blu-ray</a:t>
            </a:r>
            <a:r>
              <a:rPr lang="ja-JP" sz="33400" b="1" i="0" strike="noStrike" cap="none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販売</a:t>
            </a:r>
            <a:endParaRPr sz="6100" b="1" i="0" strike="noStrike" cap="none">
              <a:solidFill>
                <a:srgbClr val="3367BA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1" name="Google Shape;151;g2e9d6ba5402_0_8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52" name="Google Shape;152;g2e9d6ba5402_0_8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strike="noStrike" cap="none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strike="noStrike" cap="none">
              <a:solidFill>
                <a:srgbClr val="3367BA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3" name="Google Shape;153;g2e9d6ba5402_0_8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4" name="Google Shape;154;g2e9d6ba5402_0_8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5" name="Google Shape;155;g2e9d6ba5402_0_8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56" name="Google Shape;156;g2e9d6ba540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6300" y="2120900"/>
            <a:ext cx="19050000" cy="19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e9d6ba5402_0_8"/>
          <p:cNvSpPr/>
          <p:nvPr/>
        </p:nvSpPr>
        <p:spPr>
          <a:xfrm>
            <a:off x="34099500" y="15916500"/>
            <a:ext cx="10223400" cy="6023100"/>
          </a:xfrm>
          <a:prstGeom prst="roundRect">
            <a:avLst>
              <a:gd name="adj" fmla="val 25830"/>
            </a:avLst>
          </a:prstGeom>
          <a:solidFill>
            <a:srgbClr val="3367BA"/>
          </a:solidFill>
          <a:ln w="2286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0" b="1">
                <a:solidFill>
                  <a:schemeClr val="lt1"/>
                </a:solidFill>
              </a:rPr>
              <a:t>BD</a:t>
            </a:r>
            <a:endParaRPr sz="28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9d6ba5402_0_24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C4A9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64" name="Google Shape;164;g2e9d6ba5402_0_24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C4A9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65" name="Google Shape;165;g2e9d6ba5402_0_24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AD9326"/>
                </a:solidFill>
                <a:latin typeface="MS PGothic"/>
                <a:ea typeface="MS PGothic"/>
                <a:cs typeface="MS PGothic"/>
                <a:sym typeface="MS PGothic"/>
              </a:rPr>
              <a:t>記念アルバム</a:t>
            </a:r>
            <a:endParaRPr sz="6100" b="1" i="0" u="none" strike="noStrike" cap="none">
              <a:solidFill>
                <a:srgbClr val="AD9326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6" name="Google Shape;166;g2e9d6ba5402_0_24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67" name="Google Shape;167;g2e9d6ba5402_0_24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AD9326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AD9326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AD9326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8" name="Google Shape;168;g2e9d6ba5402_0_24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9" name="Google Shape;169;g2e9d6ba5402_0_24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70" name="Google Shape;170;g2e9d6ba5402_0_24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71" name="Google Shape;171;g2e9d6ba540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7650" y="6826675"/>
            <a:ext cx="19124050" cy="1512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d6ba5402_0_57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56AC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8" name="Google Shape;178;g2e9d6ba5402_0_57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56A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9" name="Google Shape;179;g2e9d6ba5402_0_57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sz="61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0" name="Google Shape;180;g2e9d6ba5402_0_57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1" name="Google Shape;181;g2e9d6ba5402_0_57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2" name="Google Shape;182;g2e9d6ba5402_0_57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3" name="Google Shape;183;g2e9d6ba5402_0_57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4" name="Google Shape;184;g2e9d6ba5402_0_57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85" name="Google Shape;185;g2e9d6ba5402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5325" y="3048000"/>
            <a:ext cx="13357050" cy="177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9d6ba5402_0_71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9B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92" name="Google Shape;192;g2e9d6ba5402_0_71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9B5F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93" name="Google Shape;193;g2e9d6ba5402_0_71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9B5F82"/>
                </a:solidFill>
                <a:latin typeface="MS PGothic"/>
                <a:ea typeface="MS PGothic"/>
                <a:cs typeface="MS PGothic"/>
                <a:sym typeface="MS PGothic"/>
              </a:rPr>
              <a:t>フォトグッズ</a:t>
            </a:r>
            <a:endParaRPr sz="6100" b="1" i="0" u="none" strike="noStrike" cap="none">
              <a:solidFill>
                <a:srgbClr val="9B5F82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4" name="Google Shape;194;g2e9d6ba5402_0_71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95" name="Google Shape;195;g2e9d6ba5402_0_71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9B5F82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9B5F82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9B5F82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6" name="Google Shape;196;g2e9d6ba5402_0_71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7" name="Google Shape;197;g2e9d6ba5402_0_71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8" name="Google Shape;198;g2e9d6ba5402_0_71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99" name="Google Shape;199;g2e9d6ba5402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8875" y="2844800"/>
            <a:ext cx="19050000" cy="182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ユーザー設定</PresentationFormat>
  <Paragraphs>82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MS PGothic</vt:lpstr>
      <vt:lpstr>MS Gothic</vt:lpstr>
      <vt:lpstr>Arial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浦山 太郎</dc:creator>
  <cp:lastModifiedBy>Lnw</cp:lastModifiedBy>
  <cp:revision>1</cp:revision>
  <dcterms:created xsi:type="dcterms:W3CDTF">2019-12-07T06:53:08Z</dcterms:created>
  <dcterms:modified xsi:type="dcterms:W3CDTF">2024-07-04T21:07:52Z</dcterms:modified>
</cp:coreProperties>
</file>